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Socialify Business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A platform to earn from anywhere, anytime.</a:t>
            </a:r>
          </a:p>
          <a:p>
            <a:pPr/>
            <a:r>
              <a:t>100% real human engagement.</a:t>
            </a:r>
          </a:p>
          <a:p>
            <a:pPr/>
            <a:r>
              <a:t>Supports businesses with genuine social growth.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Socialify is Unique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Zero automation—pure human engagement.</a:t>
            </a:r>
          </a:p>
          <a:p>
            <a:pPr/>
            <a:r>
              <a:t>Safe and compliant with social platforms.</a:t>
            </a:r>
          </a:p>
          <a:p>
            <a:pPr/>
            <a:r>
              <a:t>Quality-checked interactions.</a:t>
            </a:r>
          </a:p>
          <a:p>
            <a:pPr/>
            <a:r>
              <a:t>Scalable for small businesses and enterprises.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Expansion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Multi-platform support: YouTube, Instagram, LinkedIn, etc.</a:t>
            </a:r>
          </a:p>
          <a:p>
            <a:pPr/>
            <a:r>
              <a:t>Referral system for Volumeters.</a:t>
            </a:r>
          </a:p>
          <a:p>
            <a:pPr/>
            <a:r>
              <a:t>Enterprise reporting dashboard.</a:t>
            </a:r>
          </a:p>
          <a:p>
            <a:pPr/>
            <a:r>
              <a:t>International expansion planned.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Socialify?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A micro-task social engagement platform.</a:t>
            </a:r>
          </a:p>
          <a:p>
            <a:pPr/>
            <a:r>
              <a:t>Not AI automation—real people perform all actions.</a:t>
            </a:r>
          </a:p>
          <a:p>
            <a:pPr/>
            <a:r>
              <a:t>Assists businesses in scaling genuine social presence.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Roles in the Platform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Volumeters – Task workers who earn.</a:t>
            </a:r>
          </a:p>
          <a:p>
            <a:pPr/>
            <a:r>
              <a:t>Socialify Admin Team – Manages assignments and verification.</a:t>
            </a:r>
          </a:p>
          <a:p>
            <a:pPr/>
            <a:r>
              <a:t>Clients – Brands seeking real engagement.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Volumeter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Sign up with full KYC: PAN, Aadhaar, Bank, Photo.</a:t>
            </a:r>
          </a:p>
          <a:p>
            <a:pPr/>
            <a:r>
              <a:t>Login and access dashboard.</a:t>
            </a:r>
          </a:p>
          <a:p>
            <a:pPr/>
            <a:r>
              <a:t>Complete assigned tasks: Like/Share/Comment etc.</a:t>
            </a:r>
          </a:p>
          <a:p>
            <a:pPr/>
            <a:r>
              <a:t>Submit proof for verification.</a:t>
            </a:r>
          </a:p>
          <a:p>
            <a:pPr/>
            <a:r>
              <a:t>Receive payment directly to bank/UPI.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Admin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Assign tasks based on user credibility.</a:t>
            </a:r>
          </a:p>
          <a:p>
            <a:pPr/>
            <a:r>
              <a:t>Verify each submission manually.</a:t>
            </a:r>
          </a:p>
          <a:p>
            <a:pPr/>
            <a:r>
              <a:t>Approve or reject based on authenticity.</a:t>
            </a:r>
          </a:p>
          <a:p>
            <a:pPr/>
            <a:r>
              <a:t>Generate reports for clients.</a:t>
            </a:r>
          </a:p>
          <a:p>
            <a:pPr/>
            <a:r>
              <a:t>Release payments to Volumeters.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Client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Request engagement package.</a:t>
            </a:r>
          </a:p>
          <a:p>
            <a:pPr/>
            <a:r>
              <a:t>Socialify assigns tasks to Volumeters.</a:t>
            </a:r>
          </a:p>
          <a:p>
            <a:pPr/>
            <a:r>
              <a:t>Socialify verifies all actions.</a:t>
            </a:r>
          </a:p>
          <a:p>
            <a:pPr/>
            <a:r>
              <a:t>Client receives final engagement report.</a:t>
            </a:r>
          </a:p>
          <a:p>
            <a:pPr/>
            <a:r>
              <a:t>Invoice generated post-delivery.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Earning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Volumeters earn per task.</a:t>
            </a:r>
          </a:p>
          <a:p>
            <a:pPr/>
            <a:r>
              <a:t>Flexibility to work anytime.</a:t>
            </a:r>
          </a:p>
          <a:p>
            <a:pPr/>
            <a:r>
              <a:t>Bonus plans for consistent performers.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Client pays Socialify for engagements.</a:t>
            </a:r>
          </a:p>
          <a:p>
            <a:pPr/>
            <a:r>
              <a:t>Socialify pays Volumeters.</a:t>
            </a:r>
          </a:p>
          <a:p>
            <a:pPr/>
            <a:r>
              <a:t>Margin between the two is platform revenue.</a:t>
            </a:r>
          </a:p>
          <a:p>
            <a:pPr/>
            <a:r>
              <a:t>Enterprise and subscription packages forthcoming.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Compliance &amp; Restrictions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No fake or temporary accounts allowed.</a:t>
            </a:r>
          </a:p>
          <a:p>
            <a:pPr/>
            <a:r>
              <a:t>Profile deletion leads to penalties.</a:t>
            </a:r>
          </a:p>
          <a:p>
            <a:pPr/>
            <a:r>
              <a:t>Socialify may suspend or blacklist violators.</a:t>
            </a:r>
          </a:p>
          <a:p>
            <a:pPr/>
            <a:r>
              <a:t>Strict KYC ensures authenticity.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